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336" r:id="rId6"/>
    <p:sldId id="302" r:id="rId7"/>
    <p:sldId id="265" r:id="rId8"/>
    <p:sldId id="303" r:id="rId9"/>
    <p:sldId id="337" r:id="rId10"/>
    <p:sldId id="339" r:id="rId11"/>
    <p:sldId id="333" r:id="rId12"/>
    <p:sldId id="340" r:id="rId13"/>
    <p:sldId id="334" r:id="rId14"/>
    <p:sldId id="341" r:id="rId15"/>
    <p:sldId id="342" r:id="rId16"/>
    <p:sldId id="318" r:id="rId17"/>
    <p:sldId id="306" r:id="rId18"/>
    <p:sldId id="320" r:id="rId19"/>
    <p:sldId id="343" r:id="rId20"/>
    <p:sldId id="344" r:id="rId21"/>
    <p:sldId id="309" r:id="rId22"/>
    <p:sldId id="289" r:id="rId23"/>
    <p:sldId id="327" r:id="rId24"/>
    <p:sldId id="32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5109508" y="49233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2F592-08A5-48E3-B4CA-8BFD252CC764}"/>
              </a:ext>
            </a:extLst>
          </p:cNvPr>
          <p:cNvSpPr/>
          <p:nvPr/>
        </p:nvSpPr>
        <p:spPr>
          <a:xfrm>
            <a:off x="10482493" y="5233469"/>
            <a:ext cx="1298175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16,17,18,19,20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240034"/>
            <a:ext cx="1036508" cy="5595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22,23,24,25,26,27,28,29,30,31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12/24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5200793" y="2890997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5200794" y="2890996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2208583"/>
            <a:ext cx="4204421" cy="2619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73" y="4367117"/>
            <a:ext cx="3987443" cy="2242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3879623" y="617289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C4EC51-AC75-4206-8D85-57FE71999769}"/>
              </a:ext>
            </a:extLst>
          </p:cNvPr>
          <p:cNvSpPr/>
          <p:nvPr/>
        </p:nvSpPr>
        <p:spPr>
          <a:xfrm>
            <a:off x="9071746" y="2499602"/>
            <a:ext cx="2885646" cy="156451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8D1D1-F518-4F39-8693-4985422845CA}"/>
              </a:ext>
            </a:extLst>
          </p:cNvPr>
          <p:cNvSpPr txBox="1"/>
          <p:nvPr/>
        </p:nvSpPr>
        <p:spPr>
          <a:xfrm>
            <a:off x="9398282" y="2766069"/>
            <a:ext cx="219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IOCP </a:t>
            </a:r>
            <a:r>
              <a:rPr lang="ko-KR" altLang="en-US" sz="1200" dirty="0"/>
              <a:t>소켓 입출력 모델을 활용한 다중 접속 서버 구현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데드레커닝을</a:t>
            </a:r>
            <a:r>
              <a:rPr lang="ko-KR" altLang="en-US" sz="1200" dirty="0"/>
              <a:t> 이용한 이동 처리 숙달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6678AF-3809-474F-94B9-81481243A14C}"/>
              </a:ext>
            </a:extLst>
          </p:cNvPr>
          <p:cNvSpPr/>
          <p:nvPr/>
        </p:nvSpPr>
        <p:spPr>
          <a:xfrm>
            <a:off x="9511072" y="1560809"/>
            <a:ext cx="120970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1, 6, 39, 43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3,4,7,8,9,10,11,12,13,14,16,18,19,20,22,23,24,25,26,27,28,29,30,31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5,21,33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37,38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41, 42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9913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4/24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68A38-F103-46E5-B13D-7D786A4332C6}"/>
              </a:ext>
            </a:extLst>
          </p:cNvPr>
          <p:cNvSpPr txBox="1"/>
          <p:nvPr/>
        </p:nvSpPr>
        <p:spPr>
          <a:xfrm>
            <a:off x="514350" y="5058794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스토리</a:t>
            </a:r>
            <a:r>
              <a:rPr lang="en-US" altLang="ko-KR" b="1" dirty="0"/>
              <a:t>: </a:t>
            </a:r>
            <a:r>
              <a:rPr lang="ko-KR" altLang="en-US" b="1" dirty="0"/>
              <a:t>꿈을 깨어나기 위한 마녀의 여정</a:t>
            </a:r>
            <a:r>
              <a:rPr lang="en-US" altLang="ko-KR" b="1" dirty="0"/>
              <a:t>!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CF9FB2-010B-40B9-BB22-0E6B3EBA4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1" y="5655787"/>
            <a:ext cx="5184111" cy="787291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54125-6377-43B9-B0B3-7A1EB997ACE2}"/>
              </a:ext>
            </a:extLst>
          </p:cNvPr>
          <p:cNvSpPr/>
          <p:nvPr/>
        </p:nvSpPr>
        <p:spPr>
          <a:xfrm>
            <a:off x="3906667" y="6443078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5,6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3143EB-8D83-4531-9864-4CFB5881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4153140"/>
            <a:ext cx="3752490" cy="2501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20D192-0E42-45EA-8431-08CCDFDA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1417638"/>
            <a:ext cx="3777797" cy="25185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964A78-0702-4EFB-91CB-4DA64AB15298}"/>
              </a:ext>
            </a:extLst>
          </p:cNvPr>
          <p:cNvSpPr/>
          <p:nvPr/>
        </p:nvSpPr>
        <p:spPr>
          <a:xfrm>
            <a:off x="5130065" y="1968902"/>
            <a:ext cx="5189420" cy="132556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r>
              <a:rPr lang="ko-KR" altLang="ko-KR" b="1" dirty="0">
                <a:solidFill>
                  <a:schemeClr val="tx1"/>
                </a:solidFill>
              </a:rPr>
              <a:t>타겟 추적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플레이어를 향한 공격을 무시하고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선택된 타겟을 목표물로 하여 마법 스킬을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37E7F1-4402-4236-B629-5091D966EBAF}"/>
              </a:ext>
            </a:extLst>
          </p:cNvPr>
          <p:cNvSpPr/>
          <p:nvPr/>
        </p:nvSpPr>
        <p:spPr>
          <a:xfrm>
            <a:off x="5130065" y="4413370"/>
            <a:ext cx="518942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공격 대응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마법 공격의 타겟이 현재 플레이어를 향한 공격을 우선으로 판단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해당 공격을 맞받아쳐 상쇄시키는 모드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동일 수준 이상의 스킬을 발동시켜야 상쇄되며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플레이어를 향한 공격이 없을 시 타겟을 목표물로 하여 마법 스킬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6C115C6-5CCF-444D-A587-9D1C567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181" y="5344478"/>
            <a:ext cx="201588" cy="254684"/>
          </a:xfrm>
        </p:spPr>
        <p:txBody>
          <a:bodyPr/>
          <a:lstStyle/>
          <a:p>
            <a:fld id="{E0D61D40-3414-4F4D-B0B1-3659C2BF8573}" type="slidenum">
              <a:rPr lang="ko-KR" altLang="en-US" smtClean="0">
                <a:solidFill>
                  <a:srgbClr val="6699FF"/>
                </a:solidFill>
              </a:rPr>
              <a:t>6</a:t>
            </a:fld>
            <a:endParaRPr lang="ko-KR" altLang="en-US" dirty="0">
              <a:solidFill>
                <a:srgbClr val="6699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EE4F0-7147-4F29-AD2A-A9DCEB766EB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6/24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4EEEA-60D9-4412-842D-9B03BFAF49BB}"/>
              </a:ext>
            </a:extLst>
          </p:cNvPr>
          <p:cNvSpPr/>
          <p:nvPr/>
        </p:nvSpPr>
        <p:spPr>
          <a:xfrm>
            <a:off x="3740352" y="6614704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7,8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964A2-AAAC-42BF-B2B9-B66CD619BDF7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10,11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12,13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483643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1557</TotalTime>
  <Words>857</Words>
  <Application>Microsoft Office PowerPoint</Application>
  <PresentationFormat>와이드스크린</PresentationFormat>
  <Paragraphs>261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114</cp:revision>
  <dcterms:created xsi:type="dcterms:W3CDTF">2017-10-19T01:17:19Z</dcterms:created>
  <dcterms:modified xsi:type="dcterms:W3CDTF">2017-12-07T16:33:21Z</dcterms:modified>
</cp:coreProperties>
</file>